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3" r:id="rId4"/>
    <p:sldId id="256" r:id="rId5"/>
    <p:sldId id="261" r:id="rId6"/>
    <p:sldId id="262" r:id="rId7"/>
    <p:sldId id="257" r:id="rId8"/>
    <p:sldId id="264" r:id="rId9"/>
    <p:sldId id="258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150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07294A-5E72-4310-9ED1-68B59308C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0C5929D-C100-4CC3-A1FC-C180EE4C25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F4AB3B-F6F9-44D1-A921-8AF52164A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0F18D-F18F-456A-84EF-FBF9EEDC1F13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551390-0D39-4E45-9B46-D727A7422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6D350D-487D-4885-AED6-4FD7798D3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8F88B-E265-46A2-9201-8C3E8454F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871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890D1C-CD1A-4A71-8EBD-7573E9C60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1D7DD10-6B14-428E-94B1-BDED4912C5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070366-A90D-4C32-BDFA-24F5B2A07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0F18D-F18F-456A-84EF-FBF9EEDC1F13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CAEBEA-88F4-4E4A-BB1E-B44F6FB71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6FB64A-BC00-4AEA-8A2A-CB4BB4195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8F88B-E265-46A2-9201-8C3E8454F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554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C75C9B-E109-426F-899E-EA89817FF3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858766-3D4F-4482-927A-86242DEA54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A3D07D-1881-48B6-AC14-0DBFFEF5A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0F18D-F18F-456A-84EF-FBF9EEDC1F13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34908B-8909-4695-BCD1-3F44CEFE0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8F03B6-A014-4867-B0C0-01F1F6EDF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8F88B-E265-46A2-9201-8C3E8454F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352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2F725A-8B72-47D7-8A43-797844B01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75B32A-0CAB-4B6F-A39C-FBF03D245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21A076-D9B1-4F50-9A7C-3D14D9624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0F18D-F18F-456A-84EF-FBF9EEDC1F13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451166-8962-444F-B75D-8730CE490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789BC1-D3D9-4A4E-AFFC-AF3B9EB1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8F88B-E265-46A2-9201-8C3E8454F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61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B4F4B-6A4C-4F30-B415-07F1B74E3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77F286-EFFA-4266-B417-6DECADB422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E5DC1D-7684-4C27-8F48-E1DB59CBF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0F18D-F18F-456A-84EF-FBF9EEDC1F13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3305DC-33CA-48B0-B9F6-50D86F842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4ADADC-61B3-4708-A1F7-A58553031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8F88B-E265-46A2-9201-8C3E8454F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114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9D2E91-FAD4-4B33-AC96-A88D88B78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C7F287-967C-4A82-9E0A-58DC4A4E28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10C752-DD8A-4ECF-AE06-1F45D3CE35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00BA3B-548D-4088-8AD3-F40B0FCD8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0F18D-F18F-456A-84EF-FBF9EEDC1F13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40F868-0F78-4502-99A1-66C7ABCCB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2D72D7-AD8E-4F4C-B34F-7877F0D20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8F88B-E265-46A2-9201-8C3E8454F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427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83C593-8937-4F26-94CB-E9964C8F0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EB83A3-612E-435B-9A1D-96AFC27EE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706515-7B3C-4DC7-A329-2F8EF3BB63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3611C8-F05D-4DC9-87F1-77F506A8E1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1FA7457-2D67-482B-898D-ED7AB1CC15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C08FCC2-0C57-4EDD-92FD-43D106974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0F18D-F18F-456A-84EF-FBF9EEDC1F13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C3CCD8E-06A9-47E2-B93D-29CE1E04E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B96D633-DDA3-42F2-A70D-CCF422F7F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8F88B-E265-46A2-9201-8C3E8454F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824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32D481-B439-4F04-ABFB-B6D2D9568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78582B-9170-430B-BF96-1660C3951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0F18D-F18F-456A-84EF-FBF9EEDC1F13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30F1113-30FB-47A6-A07C-D0369E615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EB651D-AF86-4F30-AACF-A30347E21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8F88B-E265-46A2-9201-8C3E8454F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99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5E1AD58-8327-4397-B82D-A85637645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0F18D-F18F-456A-84EF-FBF9EEDC1F13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FA7521C-3EEF-43C2-8CF8-10B23949C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A9BD72-1E8B-4EC9-995E-4B747E680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8F88B-E265-46A2-9201-8C3E8454F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817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92D0E2-5F02-48DF-9190-2FB0E3D00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2E42DD-22C3-4ECD-9748-967536714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4E2D93-715A-4D33-9D67-375FCC8910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34E844-EBB1-4C1D-8D07-ED5CB8F71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0F18D-F18F-456A-84EF-FBF9EEDC1F13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B31001-281C-4DBE-8396-040FB95F7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9B57BD-678F-48FA-9AD3-22F1B0C76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8F88B-E265-46A2-9201-8C3E8454F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198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9DEA43-9A3C-48AA-8548-9194F7401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064A2F-CF57-47C5-9D0A-81D54DD6D3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104134-2747-4983-A514-73386018C2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32E24F-252A-4FFA-A0B3-8A933B955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0F18D-F18F-456A-84EF-FBF9EEDC1F13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503A47-69B2-4F41-B3D2-03F650B0C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DB50AD-F6DE-4467-98C8-B5D3ADB52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8F88B-E265-46A2-9201-8C3E8454F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14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0BAB068-C566-4243-8505-2D7D5354E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9E1D6E-6266-49D2-B1E7-F64FD8E08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1FD454-55DF-4692-8BC1-14E2D23126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0F18D-F18F-456A-84EF-FBF9EEDC1F13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24F8B3-ADE4-41D7-B60A-CBF92E018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9E22BA-206B-48AA-9F18-0254759B00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8F88B-E265-46A2-9201-8C3E8454F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72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CC8650-A7FE-4F40-889E-FA8ED3CD5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765" y="571353"/>
            <a:ext cx="9144470" cy="57152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3DED4C-D4F5-420B-99FB-F5DD978B3C65}"/>
              </a:ext>
            </a:extLst>
          </p:cNvPr>
          <p:cNvSpPr txBox="1"/>
          <p:nvPr/>
        </p:nvSpPr>
        <p:spPr>
          <a:xfrm>
            <a:off x="6605521" y="717630"/>
            <a:ext cx="40627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>
                <a:solidFill>
                  <a:schemeClr val="bg1"/>
                </a:solidFill>
              </a:rPr>
              <a:t>타이틀</a:t>
            </a:r>
          </a:p>
        </p:txBody>
      </p:sp>
    </p:spTree>
    <p:extLst>
      <p:ext uri="{BB962C8B-B14F-4D97-AF65-F5344CB8AC3E}">
        <p14:creationId xmlns:p14="http://schemas.microsoft.com/office/powerpoint/2010/main" val="2659747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797EFF2-F23B-4E0D-BE3D-0F9839EDC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87" y="0"/>
            <a:ext cx="10607825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A241E6-3ECD-4731-B164-E03BCF835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465" y="254255"/>
            <a:ext cx="6106960" cy="654666"/>
          </a:xfrm>
          <a:prstGeom prst="rect">
            <a:avLst/>
          </a:prstGeom>
        </p:spPr>
      </p:pic>
      <p:sp>
        <p:nvSpPr>
          <p:cNvPr id="35" name="말풍선: 타원형 34">
            <a:extLst>
              <a:ext uri="{FF2B5EF4-FFF2-40B4-BE49-F238E27FC236}">
                <a16:creationId xmlns:a16="http://schemas.microsoft.com/office/drawing/2014/main" id="{FED53F13-8901-4730-B86A-2629182450BD}"/>
              </a:ext>
            </a:extLst>
          </p:cNvPr>
          <p:cNvSpPr/>
          <p:nvPr/>
        </p:nvSpPr>
        <p:spPr>
          <a:xfrm>
            <a:off x="3432461" y="1163176"/>
            <a:ext cx="5119256" cy="2001980"/>
          </a:xfrm>
          <a:prstGeom prst="wedgeEllipseCallout">
            <a:avLst>
              <a:gd name="adj1" fmla="val -52008"/>
              <a:gd name="adj2" fmla="val 3956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59D7A6BD-4D0A-4427-9A82-3C16B81FA7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4" t="35960" r="7070" b="39596"/>
          <a:stretch/>
        </p:blipFill>
        <p:spPr>
          <a:xfrm>
            <a:off x="3701237" y="1523384"/>
            <a:ext cx="4581708" cy="132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40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578B21-C9DD-4F48-8B02-C835C1755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8F2BED-7B5E-48AB-B29E-543744B1B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417784-20B4-4B63-BB2C-4302B0BAA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799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042A1FE-2FEC-4BCE-B49A-63D0C9F9DD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784" r="1231"/>
          <a:stretch/>
        </p:blipFill>
        <p:spPr>
          <a:xfrm>
            <a:off x="6576003" y="2385247"/>
            <a:ext cx="1502050" cy="7673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52944B-4D48-414D-ADB5-21EDEDF8C8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36" r="27321"/>
          <a:stretch/>
        </p:blipFill>
        <p:spPr>
          <a:xfrm>
            <a:off x="6576003" y="1315740"/>
            <a:ext cx="1536885" cy="86972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7164263-3575-40D7-AB31-8D314BC5F7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05" r="50461" b="22111"/>
          <a:stretch/>
        </p:blipFill>
        <p:spPr>
          <a:xfrm>
            <a:off x="4220831" y="2418652"/>
            <a:ext cx="1251770" cy="6398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850E26-4C4E-4D7D-AA66-4CC6278AAC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892" b="41698"/>
          <a:stretch/>
        </p:blipFill>
        <p:spPr>
          <a:xfrm>
            <a:off x="3759195" y="1377017"/>
            <a:ext cx="2533346" cy="5633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6494C3C-4E1B-4F39-AA3F-2158018BC2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83" b="38788"/>
          <a:stretch/>
        </p:blipFill>
        <p:spPr>
          <a:xfrm>
            <a:off x="3028070" y="2868689"/>
            <a:ext cx="6158344" cy="15724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84CE015-C1D7-4725-ACCA-38EA20F87FC9}"/>
              </a:ext>
            </a:extLst>
          </p:cNvPr>
          <p:cNvSpPr txBox="1"/>
          <p:nvPr/>
        </p:nvSpPr>
        <p:spPr>
          <a:xfrm>
            <a:off x="4933070" y="4537442"/>
            <a:ext cx="2348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START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946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C6CEB4C-12A5-48C2-AA86-7A783D8BB3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13" r="590" b="2954"/>
          <a:stretch/>
        </p:blipFill>
        <p:spPr>
          <a:xfrm>
            <a:off x="292116" y="306862"/>
            <a:ext cx="11219010" cy="64064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8854A1A-AB0E-4970-9F96-C0B866E00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545" y="306862"/>
            <a:ext cx="6106960" cy="6546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BEF5954-1D89-42CD-9937-21EFA600DD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667" b="76167" l="18654" r="74038">
                        <a14:foregroundMark x1="23077" y1="38167" x2="21923" y2="47167"/>
                        <a14:foregroundMark x1="21923" y1="47167" x2="22692" y2="48500"/>
                        <a14:foregroundMark x1="45577" y1="28333" x2="30577" y2="29833"/>
                        <a14:foregroundMark x1="38077" y1="26833" x2="42885" y2="26833"/>
                        <a14:foregroundMark x1="18654" y1="41833" x2="19038" y2="44833"/>
                        <a14:foregroundMark x1="70192" y1="55833" x2="72500" y2="67000"/>
                        <a14:foregroundMark x1="72500" y1="67000" x2="68269" y2="74667"/>
                        <a14:foregroundMark x1="68269" y1="74667" x2="58077" y2="76167"/>
                        <a14:foregroundMark x1="58077" y1="76167" x2="45192" y2="71167"/>
                        <a14:foregroundMark x1="74038" y1="75167" x2="72115" y2="62167"/>
                      </a14:backgroundRemoval>
                    </a14:imgEffect>
                  </a14:imgLayer>
                </a14:imgProps>
              </a:ext>
            </a:extLst>
          </a:blip>
          <a:srcRect l="16894" t="23215" r="23213" b="20684"/>
          <a:stretch/>
        </p:blipFill>
        <p:spPr>
          <a:xfrm>
            <a:off x="4261507" y="3101667"/>
            <a:ext cx="605722" cy="6546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52B077-BFA9-42A9-880E-60CE4BDB2010}"/>
              </a:ext>
            </a:extLst>
          </p:cNvPr>
          <p:cNvSpPr txBox="1"/>
          <p:nvPr/>
        </p:nvSpPr>
        <p:spPr>
          <a:xfrm>
            <a:off x="2872545" y="1435260"/>
            <a:ext cx="726697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>
                <a:solidFill>
                  <a:schemeClr val="bg1"/>
                </a:solidFill>
              </a:rPr>
              <a:t>레벨 </a:t>
            </a:r>
            <a:r>
              <a:rPr lang="en-US" altLang="ko-KR" sz="6600" b="1" dirty="0">
                <a:solidFill>
                  <a:schemeClr val="bg1"/>
                </a:solidFill>
              </a:rPr>
              <a:t>1 </a:t>
            </a:r>
          </a:p>
          <a:p>
            <a:r>
              <a:rPr lang="ko-KR" altLang="en-US" sz="6600" b="1" dirty="0">
                <a:solidFill>
                  <a:schemeClr val="bg1"/>
                </a:solidFill>
              </a:rPr>
              <a:t>출현 몬스터 </a:t>
            </a:r>
            <a:r>
              <a:rPr lang="en-US" altLang="ko-KR" sz="6600" b="1" dirty="0">
                <a:solidFill>
                  <a:schemeClr val="bg1"/>
                </a:solidFill>
              </a:rPr>
              <a:t>: </a:t>
            </a:r>
          </a:p>
          <a:p>
            <a:r>
              <a:rPr lang="ko-KR" altLang="en-US" sz="6600" b="1" dirty="0">
                <a:solidFill>
                  <a:schemeClr val="bg1"/>
                </a:solidFill>
              </a:rPr>
              <a:t>일자 브이</a:t>
            </a:r>
          </a:p>
        </p:txBody>
      </p:sp>
    </p:spTree>
    <p:extLst>
      <p:ext uri="{BB962C8B-B14F-4D97-AF65-F5344CB8AC3E}">
        <p14:creationId xmlns:p14="http://schemas.microsoft.com/office/powerpoint/2010/main" val="3423552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C6CEB4C-12A5-48C2-AA86-7A783D8BB3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13" r="590" b="2954"/>
          <a:stretch/>
        </p:blipFill>
        <p:spPr>
          <a:xfrm>
            <a:off x="292116" y="306862"/>
            <a:ext cx="11219010" cy="64064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8854A1A-AB0E-4970-9F96-C0B866E00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545" y="306862"/>
            <a:ext cx="6106960" cy="6546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BEF5954-1D89-42CD-9937-21EFA600DD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667" b="76167" l="18654" r="74038">
                        <a14:foregroundMark x1="23077" y1="38167" x2="21923" y2="47167"/>
                        <a14:foregroundMark x1="21923" y1="47167" x2="22692" y2="48500"/>
                        <a14:foregroundMark x1="45577" y1="28333" x2="30577" y2="29833"/>
                        <a14:foregroundMark x1="38077" y1="26833" x2="42885" y2="26833"/>
                        <a14:foregroundMark x1="18654" y1="41833" x2="19038" y2="44833"/>
                        <a14:foregroundMark x1="70192" y1="55833" x2="72500" y2="67000"/>
                        <a14:foregroundMark x1="72500" y1="67000" x2="68269" y2="74667"/>
                        <a14:foregroundMark x1="68269" y1="74667" x2="58077" y2="76167"/>
                        <a14:foregroundMark x1="58077" y1="76167" x2="45192" y2="71167"/>
                        <a14:foregroundMark x1="74038" y1="75167" x2="72115" y2="62167"/>
                      </a14:backgroundRemoval>
                    </a14:imgEffect>
                  </a14:imgLayer>
                </a14:imgProps>
              </a:ext>
            </a:extLst>
          </a:blip>
          <a:srcRect l="16894" t="23215" r="23213" b="20684"/>
          <a:stretch/>
        </p:blipFill>
        <p:spPr>
          <a:xfrm>
            <a:off x="4261507" y="3101667"/>
            <a:ext cx="605722" cy="6546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52B077-BFA9-42A9-880E-60CE4BDB2010}"/>
              </a:ext>
            </a:extLst>
          </p:cNvPr>
          <p:cNvSpPr txBox="1"/>
          <p:nvPr/>
        </p:nvSpPr>
        <p:spPr>
          <a:xfrm>
            <a:off x="2872545" y="1435260"/>
            <a:ext cx="726697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>
                <a:solidFill>
                  <a:schemeClr val="bg1"/>
                </a:solidFill>
              </a:rPr>
              <a:t>레벨 </a:t>
            </a:r>
            <a:r>
              <a:rPr lang="en-US" altLang="ko-KR" sz="6600" b="1" dirty="0">
                <a:solidFill>
                  <a:schemeClr val="bg1"/>
                </a:solidFill>
              </a:rPr>
              <a:t>1 </a:t>
            </a:r>
          </a:p>
          <a:p>
            <a:r>
              <a:rPr lang="ko-KR" altLang="en-US" sz="6600" b="1" dirty="0">
                <a:solidFill>
                  <a:schemeClr val="bg1"/>
                </a:solidFill>
              </a:rPr>
              <a:t>출현 몬스터 </a:t>
            </a:r>
            <a:r>
              <a:rPr lang="en-US" altLang="ko-KR" sz="6600" b="1" dirty="0">
                <a:solidFill>
                  <a:schemeClr val="bg1"/>
                </a:solidFill>
              </a:rPr>
              <a:t>: </a:t>
            </a:r>
          </a:p>
          <a:p>
            <a:r>
              <a:rPr lang="ko-KR" altLang="en-US" sz="6600" b="1" dirty="0">
                <a:solidFill>
                  <a:schemeClr val="bg1"/>
                </a:solidFill>
              </a:rPr>
              <a:t>일자 브이</a:t>
            </a:r>
          </a:p>
        </p:txBody>
      </p:sp>
    </p:spTree>
    <p:extLst>
      <p:ext uri="{BB962C8B-B14F-4D97-AF65-F5344CB8AC3E}">
        <p14:creationId xmlns:p14="http://schemas.microsoft.com/office/powerpoint/2010/main" val="107608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82A1D6A-9A74-46A6-BDFF-71E54900E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87" y="0"/>
            <a:ext cx="1060782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A03C2C-F492-44D4-B9FF-E1BD5F044581}"/>
              </a:ext>
            </a:extLst>
          </p:cNvPr>
          <p:cNvSpPr txBox="1"/>
          <p:nvPr/>
        </p:nvSpPr>
        <p:spPr>
          <a:xfrm>
            <a:off x="3664634" y="2037145"/>
            <a:ext cx="74933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레벨 </a:t>
            </a:r>
            <a:r>
              <a:rPr lang="en-US" altLang="ko-KR" sz="5400" b="1" dirty="0">
                <a:solidFill>
                  <a:schemeClr val="bg1"/>
                </a:solidFill>
              </a:rPr>
              <a:t>2 </a:t>
            </a:r>
          </a:p>
          <a:p>
            <a:r>
              <a:rPr lang="ko-KR" altLang="en-US" sz="5400" b="1" dirty="0">
                <a:solidFill>
                  <a:schemeClr val="bg1"/>
                </a:solidFill>
              </a:rPr>
              <a:t>출현 몬스터 </a:t>
            </a:r>
            <a:r>
              <a:rPr lang="en-US" altLang="ko-KR" sz="5400" b="1" dirty="0">
                <a:solidFill>
                  <a:schemeClr val="bg1"/>
                </a:solidFill>
              </a:rPr>
              <a:t>: </a:t>
            </a:r>
          </a:p>
          <a:p>
            <a:r>
              <a:rPr lang="ko-KR" altLang="en-US" sz="5400" b="1" dirty="0">
                <a:solidFill>
                  <a:schemeClr val="bg1"/>
                </a:solidFill>
              </a:rPr>
              <a:t>일자 브이 삼각 사각</a:t>
            </a:r>
          </a:p>
        </p:txBody>
      </p:sp>
    </p:spTree>
    <p:extLst>
      <p:ext uri="{BB962C8B-B14F-4D97-AF65-F5344CB8AC3E}">
        <p14:creationId xmlns:p14="http://schemas.microsoft.com/office/powerpoint/2010/main" val="4186018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DF10505-258B-4382-B1BC-4E404E382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888"/>
            <a:ext cx="6051339" cy="37703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B6E8D9-7D81-4263-9F34-C6262B1B80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38"/>
          <a:stretch/>
        </p:blipFill>
        <p:spPr>
          <a:xfrm>
            <a:off x="6046486" y="1993889"/>
            <a:ext cx="6145513" cy="38513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83BE54-D4F5-46A9-9486-521E4A23B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308" y="5420773"/>
            <a:ext cx="2862722" cy="412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C24AFB-DAEA-40D5-A617-123ED1900A0F}"/>
              </a:ext>
            </a:extLst>
          </p:cNvPr>
          <p:cNvSpPr txBox="1"/>
          <p:nvPr/>
        </p:nvSpPr>
        <p:spPr>
          <a:xfrm>
            <a:off x="678365" y="351613"/>
            <a:ext cx="74933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레벨 </a:t>
            </a:r>
            <a:r>
              <a:rPr lang="en-US" altLang="ko-KR" sz="3600" b="1" dirty="0"/>
              <a:t>3 </a:t>
            </a:r>
          </a:p>
          <a:p>
            <a:r>
              <a:rPr lang="ko-KR" altLang="en-US" sz="3600" b="1" dirty="0"/>
              <a:t>보스 스테이지</a:t>
            </a:r>
          </a:p>
        </p:txBody>
      </p:sp>
    </p:spTree>
    <p:extLst>
      <p:ext uri="{BB962C8B-B14F-4D97-AF65-F5344CB8AC3E}">
        <p14:creationId xmlns:p14="http://schemas.microsoft.com/office/powerpoint/2010/main" val="3790081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0351B38-096A-4C8D-A283-76B27B1FEB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38"/>
          <a:stretch/>
        </p:blipFill>
        <p:spPr>
          <a:xfrm>
            <a:off x="801250" y="110836"/>
            <a:ext cx="10589499" cy="6636327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70D6A94-1B53-47F7-A9C0-40F4AC90D05A}"/>
              </a:ext>
            </a:extLst>
          </p:cNvPr>
          <p:cNvSpPr/>
          <p:nvPr/>
        </p:nvSpPr>
        <p:spPr>
          <a:xfrm>
            <a:off x="3442853" y="1448665"/>
            <a:ext cx="5306291" cy="2403764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DD0DB09-601E-4F63-9539-C779E36F055F}"/>
              </a:ext>
            </a:extLst>
          </p:cNvPr>
          <p:cNvGrpSpPr/>
          <p:nvPr/>
        </p:nvGrpSpPr>
        <p:grpSpPr>
          <a:xfrm>
            <a:off x="3894113" y="1667295"/>
            <a:ext cx="4403770" cy="1966503"/>
            <a:chOff x="3977238" y="1643285"/>
            <a:chExt cx="4403770" cy="196650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A8ED5C-2558-49ED-822B-15C23D37A45A}"/>
                </a:ext>
              </a:extLst>
            </p:cNvPr>
            <p:cNvSpPr txBox="1"/>
            <p:nvPr/>
          </p:nvSpPr>
          <p:spPr>
            <a:xfrm>
              <a:off x="4177141" y="1643285"/>
              <a:ext cx="40039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</a:rPr>
                <a:t>눈 개수에 맞춰</a:t>
              </a: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33F1119-48DB-47C8-A848-AD1B8A03C0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258" t="30058" r="15288" b="58780"/>
            <a:stretch/>
          </p:blipFill>
          <p:spPr>
            <a:xfrm>
              <a:off x="4726997" y="2254827"/>
              <a:ext cx="361247" cy="308264"/>
            </a:xfrm>
            <a:custGeom>
              <a:avLst/>
              <a:gdLst>
                <a:gd name="connsiteX0" fmla="*/ 259773 w 519546"/>
                <a:gd name="connsiteY0" fmla="*/ 0 h 443346"/>
                <a:gd name="connsiteX1" fmla="*/ 519546 w 519546"/>
                <a:gd name="connsiteY1" fmla="*/ 221673 h 443346"/>
                <a:gd name="connsiteX2" fmla="*/ 259773 w 519546"/>
                <a:gd name="connsiteY2" fmla="*/ 443346 h 443346"/>
                <a:gd name="connsiteX3" fmla="*/ 0 w 519546"/>
                <a:gd name="connsiteY3" fmla="*/ 221673 h 443346"/>
                <a:gd name="connsiteX4" fmla="*/ 259773 w 519546"/>
                <a:gd name="connsiteY4" fmla="*/ 0 h 443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546" h="443346">
                  <a:moveTo>
                    <a:pt x="259773" y="0"/>
                  </a:moveTo>
                  <a:cubicBezTo>
                    <a:pt x="403242" y="0"/>
                    <a:pt x="519546" y="99246"/>
                    <a:pt x="519546" y="221673"/>
                  </a:cubicBezTo>
                  <a:cubicBezTo>
                    <a:pt x="519546" y="344100"/>
                    <a:pt x="403242" y="443346"/>
                    <a:pt x="259773" y="443346"/>
                  </a:cubicBezTo>
                  <a:cubicBezTo>
                    <a:pt x="116304" y="443346"/>
                    <a:pt x="0" y="344100"/>
                    <a:pt x="0" y="221673"/>
                  </a:cubicBezTo>
                  <a:cubicBezTo>
                    <a:pt x="0" y="99246"/>
                    <a:pt x="116304" y="0"/>
                    <a:pt x="259773" y="0"/>
                  </a:cubicBezTo>
                  <a:close/>
                </a:path>
              </a:pathLst>
            </a:cu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EF1DCC8-53DE-4E45-892F-049C7ED08E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258" t="30058" r="15288" b="58780"/>
            <a:stretch/>
          </p:blipFill>
          <p:spPr>
            <a:xfrm>
              <a:off x="4931105" y="2592531"/>
              <a:ext cx="361247" cy="308264"/>
            </a:xfrm>
            <a:custGeom>
              <a:avLst/>
              <a:gdLst>
                <a:gd name="connsiteX0" fmla="*/ 259773 w 519546"/>
                <a:gd name="connsiteY0" fmla="*/ 0 h 443346"/>
                <a:gd name="connsiteX1" fmla="*/ 519546 w 519546"/>
                <a:gd name="connsiteY1" fmla="*/ 221673 h 443346"/>
                <a:gd name="connsiteX2" fmla="*/ 259773 w 519546"/>
                <a:gd name="connsiteY2" fmla="*/ 443346 h 443346"/>
                <a:gd name="connsiteX3" fmla="*/ 0 w 519546"/>
                <a:gd name="connsiteY3" fmla="*/ 221673 h 443346"/>
                <a:gd name="connsiteX4" fmla="*/ 259773 w 519546"/>
                <a:gd name="connsiteY4" fmla="*/ 0 h 443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546" h="443346">
                  <a:moveTo>
                    <a:pt x="259773" y="0"/>
                  </a:moveTo>
                  <a:cubicBezTo>
                    <a:pt x="403242" y="0"/>
                    <a:pt x="519546" y="99246"/>
                    <a:pt x="519546" y="221673"/>
                  </a:cubicBezTo>
                  <a:cubicBezTo>
                    <a:pt x="519546" y="344100"/>
                    <a:pt x="403242" y="443346"/>
                    <a:pt x="259773" y="443346"/>
                  </a:cubicBezTo>
                  <a:cubicBezTo>
                    <a:pt x="116304" y="443346"/>
                    <a:pt x="0" y="344100"/>
                    <a:pt x="0" y="221673"/>
                  </a:cubicBezTo>
                  <a:cubicBezTo>
                    <a:pt x="0" y="99246"/>
                    <a:pt x="116304" y="0"/>
                    <a:pt x="259773" y="0"/>
                  </a:cubicBezTo>
                  <a:close/>
                </a:path>
              </a:pathLst>
            </a:cu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C805EEA-3EF1-4260-99AB-6AD95AF2B2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258" t="30058" r="15288" b="58780"/>
            <a:stretch/>
          </p:blipFill>
          <p:spPr>
            <a:xfrm>
              <a:off x="4514714" y="2598195"/>
              <a:ext cx="361247" cy="308264"/>
            </a:xfrm>
            <a:custGeom>
              <a:avLst/>
              <a:gdLst>
                <a:gd name="connsiteX0" fmla="*/ 259773 w 519546"/>
                <a:gd name="connsiteY0" fmla="*/ 0 h 443346"/>
                <a:gd name="connsiteX1" fmla="*/ 519546 w 519546"/>
                <a:gd name="connsiteY1" fmla="*/ 221673 h 443346"/>
                <a:gd name="connsiteX2" fmla="*/ 259773 w 519546"/>
                <a:gd name="connsiteY2" fmla="*/ 443346 h 443346"/>
                <a:gd name="connsiteX3" fmla="*/ 0 w 519546"/>
                <a:gd name="connsiteY3" fmla="*/ 221673 h 443346"/>
                <a:gd name="connsiteX4" fmla="*/ 259773 w 519546"/>
                <a:gd name="connsiteY4" fmla="*/ 0 h 443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546" h="443346">
                  <a:moveTo>
                    <a:pt x="259773" y="0"/>
                  </a:moveTo>
                  <a:cubicBezTo>
                    <a:pt x="403242" y="0"/>
                    <a:pt x="519546" y="99246"/>
                    <a:pt x="519546" y="221673"/>
                  </a:cubicBezTo>
                  <a:cubicBezTo>
                    <a:pt x="519546" y="344100"/>
                    <a:pt x="403242" y="443346"/>
                    <a:pt x="259773" y="443346"/>
                  </a:cubicBezTo>
                  <a:cubicBezTo>
                    <a:pt x="116304" y="443346"/>
                    <a:pt x="0" y="344100"/>
                    <a:pt x="0" y="221673"/>
                  </a:cubicBezTo>
                  <a:cubicBezTo>
                    <a:pt x="0" y="99246"/>
                    <a:pt x="116304" y="0"/>
                    <a:pt x="259773" y="0"/>
                  </a:cubicBezTo>
                  <a:close/>
                </a:path>
              </a:pathLst>
            </a:cu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C8C7A83-A540-4B3D-9402-E775D12D9E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258" t="30058" r="15288" b="58780"/>
            <a:stretch/>
          </p:blipFill>
          <p:spPr>
            <a:xfrm>
              <a:off x="6516156" y="2249632"/>
              <a:ext cx="361247" cy="308264"/>
            </a:xfrm>
            <a:custGeom>
              <a:avLst/>
              <a:gdLst>
                <a:gd name="connsiteX0" fmla="*/ 259773 w 519546"/>
                <a:gd name="connsiteY0" fmla="*/ 0 h 443346"/>
                <a:gd name="connsiteX1" fmla="*/ 519546 w 519546"/>
                <a:gd name="connsiteY1" fmla="*/ 221673 h 443346"/>
                <a:gd name="connsiteX2" fmla="*/ 259773 w 519546"/>
                <a:gd name="connsiteY2" fmla="*/ 443346 h 443346"/>
                <a:gd name="connsiteX3" fmla="*/ 0 w 519546"/>
                <a:gd name="connsiteY3" fmla="*/ 221673 h 443346"/>
                <a:gd name="connsiteX4" fmla="*/ 259773 w 519546"/>
                <a:gd name="connsiteY4" fmla="*/ 0 h 443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546" h="443346">
                  <a:moveTo>
                    <a:pt x="259773" y="0"/>
                  </a:moveTo>
                  <a:cubicBezTo>
                    <a:pt x="403242" y="0"/>
                    <a:pt x="519546" y="99246"/>
                    <a:pt x="519546" y="221673"/>
                  </a:cubicBezTo>
                  <a:cubicBezTo>
                    <a:pt x="519546" y="344100"/>
                    <a:pt x="403242" y="443346"/>
                    <a:pt x="259773" y="443346"/>
                  </a:cubicBezTo>
                  <a:cubicBezTo>
                    <a:pt x="116304" y="443346"/>
                    <a:pt x="0" y="344100"/>
                    <a:pt x="0" y="221673"/>
                  </a:cubicBezTo>
                  <a:cubicBezTo>
                    <a:pt x="0" y="99246"/>
                    <a:pt x="116304" y="0"/>
                    <a:pt x="259773" y="0"/>
                  </a:cubicBezTo>
                  <a:close/>
                </a:path>
              </a:pathLst>
            </a:cu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E854401-E1AA-4E18-99D7-52017A026D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258" t="30058" r="15288" b="58780"/>
            <a:stretch/>
          </p:blipFill>
          <p:spPr>
            <a:xfrm>
              <a:off x="6550391" y="2650547"/>
              <a:ext cx="361247" cy="308264"/>
            </a:xfrm>
            <a:custGeom>
              <a:avLst/>
              <a:gdLst>
                <a:gd name="connsiteX0" fmla="*/ 259773 w 519546"/>
                <a:gd name="connsiteY0" fmla="*/ 0 h 443346"/>
                <a:gd name="connsiteX1" fmla="*/ 519546 w 519546"/>
                <a:gd name="connsiteY1" fmla="*/ 221673 h 443346"/>
                <a:gd name="connsiteX2" fmla="*/ 259773 w 519546"/>
                <a:gd name="connsiteY2" fmla="*/ 443346 h 443346"/>
                <a:gd name="connsiteX3" fmla="*/ 0 w 519546"/>
                <a:gd name="connsiteY3" fmla="*/ 221673 h 443346"/>
                <a:gd name="connsiteX4" fmla="*/ 259773 w 519546"/>
                <a:gd name="connsiteY4" fmla="*/ 0 h 443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546" h="443346">
                  <a:moveTo>
                    <a:pt x="259773" y="0"/>
                  </a:moveTo>
                  <a:cubicBezTo>
                    <a:pt x="403242" y="0"/>
                    <a:pt x="519546" y="99246"/>
                    <a:pt x="519546" y="221673"/>
                  </a:cubicBezTo>
                  <a:cubicBezTo>
                    <a:pt x="519546" y="344100"/>
                    <a:pt x="403242" y="443346"/>
                    <a:pt x="259773" y="443346"/>
                  </a:cubicBezTo>
                  <a:cubicBezTo>
                    <a:pt x="116304" y="443346"/>
                    <a:pt x="0" y="344100"/>
                    <a:pt x="0" y="221673"/>
                  </a:cubicBezTo>
                  <a:cubicBezTo>
                    <a:pt x="0" y="99246"/>
                    <a:pt x="116304" y="0"/>
                    <a:pt x="259773" y="0"/>
                  </a:cubicBezTo>
                  <a:close/>
                </a:path>
              </a:pathLst>
            </a:cu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A635D06-4293-42FD-B848-C047AFCC87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258" t="30058" r="15288" b="58780"/>
            <a:stretch/>
          </p:blipFill>
          <p:spPr>
            <a:xfrm>
              <a:off x="6956474" y="2254827"/>
              <a:ext cx="361247" cy="308264"/>
            </a:xfrm>
            <a:custGeom>
              <a:avLst/>
              <a:gdLst>
                <a:gd name="connsiteX0" fmla="*/ 259773 w 519546"/>
                <a:gd name="connsiteY0" fmla="*/ 0 h 443346"/>
                <a:gd name="connsiteX1" fmla="*/ 519546 w 519546"/>
                <a:gd name="connsiteY1" fmla="*/ 221673 h 443346"/>
                <a:gd name="connsiteX2" fmla="*/ 259773 w 519546"/>
                <a:gd name="connsiteY2" fmla="*/ 443346 h 443346"/>
                <a:gd name="connsiteX3" fmla="*/ 0 w 519546"/>
                <a:gd name="connsiteY3" fmla="*/ 221673 h 443346"/>
                <a:gd name="connsiteX4" fmla="*/ 259773 w 519546"/>
                <a:gd name="connsiteY4" fmla="*/ 0 h 443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546" h="443346">
                  <a:moveTo>
                    <a:pt x="259773" y="0"/>
                  </a:moveTo>
                  <a:cubicBezTo>
                    <a:pt x="403242" y="0"/>
                    <a:pt x="519546" y="99246"/>
                    <a:pt x="519546" y="221673"/>
                  </a:cubicBezTo>
                  <a:cubicBezTo>
                    <a:pt x="519546" y="344100"/>
                    <a:pt x="403242" y="443346"/>
                    <a:pt x="259773" y="443346"/>
                  </a:cubicBezTo>
                  <a:cubicBezTo>
                    <a:pt x="116304" y="443346"/>
                    <a:pt x="0" y="344100"/>
                    <a:pt x="0" y="221673"/>
                  </a:cubicBezTo>
                  <a:cubicBezTo>
                    <a:pt x="0" y="99246"/>
                    <a:pt x="116304" y="0"/>
                    <a:pt x="259773" y="0"/>
                  </a:cubicBezTo>
                  <a:close/>
                </a:path>
              </a:pathLst>
            </a:cu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91E8FDE-27DD-4843-BAED-32E248D796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258" t="30058" r="15288" b="58780"/>
            <a:stretch/>
          </p:blipFill>
          <p:spPr>
            <a:xfrm>
              <a:off x="6986189" y="2656608"/>
              <a:ext cx="361247" cy="308264"/>
            </a:xfrm>
            <a:custGeom>
              <a:avLst/>
              <a:gdLst>
                <a:gd name="connsiteX0" fmla="*/ 259773 w 519546"/>
                <a:gd name="connsiteY0" fmla="*/ 0 h 443346"/>
                <a:gd name="connsiteX1" fmla="*/ 519546 w 519546"/>
                <a:gd name="connsiteY1" fmla="*/ 221673 h 443346"/>
                <a:gd name="connsiteX2" fmla="*/ 259773 w 519546"/>
                <a:gd name="connsiteY2" fmla="*/ 443346 h 443346"/>
                <a:gd name="connsiteX3" fmla="*/ 0 w 519546"/>
                <a:gd name="connsiteY3" fmla="*/ 221673 h 443346"/>
                <a:gd name="connsiteX4" fmla="*/ 259773 w 519546"/>
                <a:gd name="connsiteY4" fmla="*/ 0 h 443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546" h="443346">
                  <a:moveTo>
                    <a:pt x="259773" y="0"/>
                  </a:moveTo>
                  <a:cubicBezTo>
                    <a:pt x="403242" y="0"/>
                    <a:pt x="519546" y="99246"/>
                    <a:pt x="519546" y="221673"/>
                  </a:cubicBezTo>
                  <a:cubicBezTo>
                    <a:pt x="519546" y="344100"/>
                    <a:pt x="403242" y="443346"/>
                    <a:pt x="259773" y="443346"/>
                  </a:cubicBezTo>
                  <a:cubicBezTo>
                    <a:pt x="116304" y="443346"/>
                    <a:pt x="0" y="344100"/>
                    <a:pt x="0" y="221673"/>
                  </a:cubicBezTo>
                  <a:cubicBezTo>
                    <a:pt x="0" y="99246"/>
                    <a:pt x="116304" y="0"/>
                    <a:pt x="259773" y="0"/>
                  </a:cubicBezTo>
                  <a:close/>
                </a:path>
              </a:pathLst>
            </a:cu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19E72F1-3CF9-4653-A553-5C79A2D71CA7}"/>
                </a:ext>
              </a:extLst>
            </p:cNvPr>
            <p:cNvSpPr/>
            <p:nvPr/>
          </p:nvSpPr>
          <p:spPr>
            <a:xfrm>
              <a:off x="3977238" y="3148123"/>
              <a:ext cx="440377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</a:rPr>
                <a:t>알맞은 마법을 그려서 공격해</a:t>
              </a:r>
              <a:r>
                <a:rPr lang="en-US" altLang="ko-KR" sz="2400" b="1" dirty="0">
                  <a:solidFill>
                    <a:schemeClr val="bg1"/>
                  </a:solidFill>
                </a:rPr>
                <a:t>!!</a:t>
              </a: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2119BF3-2565-4287-8B01-A7718AF6E3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091" b="88430" l="4337" r="96939">
                          <a14:foregroundMark x1="6888" y1="16529" x2="6888" y2="70248"/>
                          <a14:foregroundMark x1="5612" y1="12397" x2="6122" y2="21488"/>
                          <a14:foregroundMark x1="5867" y1="11570" x2="4847" y2="53719"/>
                          <a14:foregroundMark x1="4847" y1="53719" x2="6633" y2="76033"/>
                          <a14:foregroundMark x1="6378" y1="10744" x2="7653" y2="52066"/>
                          <a14:foregroundMark x1="7653" y1="52066" x2="5357" y2="54545"/>
                          <a14:foregroundMark x1="4337" y1="58678" x2="7908" y2="73554"/>
                          <a14:foregroundMark x1="6122" y1="76860" x2="18367" y2="58678"/>
                          <a14:foregroundMark x1="18367" y1="58678" x2="15306" y2="17355"/>
                          <a14:foregroundMark x1="15306" y1="17355" x2="10459" y2="22314"/>
                          <a14:foregroundMark x1="9694" y1="19008" x2="8929" y2="28926"/>
                          <a14:foregroundMark x1="8163" y1="52893" x2="8418" y2="65289"/>
                          <a14:foregroundMark x1="11735" y1="60331" x2="12755" y2="59504"/>
                          <a14:foregroundMark x1="79082" y1="19835" x2="79082" y2="19835"/>
                          <a14:foregroundMark x1="85459" y1="12397" x2="85459" y2="22314"/>
                          <a14:foregroundMark x1="89286" y1="25620" x2="93878" y2="34711"/>
                          <a14:foregroundMark x1="96939" y1="37190" x2="95153" y2="47934"/>
                          <a14:backgroundMark x1="48980" y1="37190" x2="46173" y2="44628"/>
                          <a14:backgroundMark x1="48214" y1="9917" x2="39796" y2="32231"/>
                          <a14:backgroundMark x1="55102" y1="25620" x2="45663" y2="49587"/>
                          <a14:backgroundMark x1="57908" y1="17355" x2="53827" y2="38017"/>
                        </a14:backgroundRemoval>
                      </a14:imgEffect>
                    </a14:imgLayer>
                  </a14:imgProps>
                </a:ext>
              </a:extLst>
            </a:blip>
            <a:srcRect l="69350" b="13969"/>
            <a:stretch/>
          </p:blipFill>
          <p:spPr>
            <a:xfrm>
              <a:off x="7530763" y="2318505"/>
              <a:ext cx="711048" cy="616063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CB1AC679-7688-4DF5-BF32-1475695DD6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091" b="88430" l="4337" r="96939">
                          <a14:foregroundMark x1="6888" y1="16529" x2="6888" y2="70248"/>
                          <a14:foregroundMark x1="5612" y1="12397" x2="6122" y2="21488"/>
                          <a14:foregroundMark x1="5867" y1="11570" x2="4847" y2="53719"/>
                          <a14:foregroundMark x1="4847" y1="53719" x2="6633" y2="76033"/>
                          <a14:foregroundMark x1="6378" y1="10744" x2="7653" y2="52066"/>
                          <a14:foregroundMark x1="7653" y1="52066" x2="5357" y2="54545"/>
                          <a14:foregroundMark x1="4337" y1="58678" x2="7908" y2="73554"/>
                          <a14:foregroundMark x1="6122" y1="76860" x2="18367" y2="58678"/>
                          <a14:foregroundMark x1="18367" y1="58678" x2="15306" y2="17355"/>
                          <a14:foregroundMark x1="15306" y1="17355" x2="10459" y2="22314"/>
                          <a14:foregroundMark x1="9694" y1="19008" x2="8929" y2="28926"/>
                          <a14:foregroundMark x1="8163" y1="52893" x2="8418" y2="65289"/>
                          <a14:foregroundMark x1="11735" y1="60331" x2="12755" y2="59504"/>
                          <a14:foregroundMark x1="79082" y1="19835" x2="79082" y2="19835"/>
                          <a14:foregroundMark x1="85459" y1="12397" x2="85459" y2="22314"/>
                          <a14:foregroundMark x1="89286" y1="25620" x2="93878" y2="34711"/>
                          <a14:foregroundMark x1="96939" y1="37190" x2="95153" y2="47934"/>
                          <a14:backgroundMark x1="48980" y1="37190" x2="46173" y2="44628"/>
                          <a14:backgroundMark x1="48214" y1="9917" x2="39796" y2="32231"/>
                          <a14:backgroundMark x1="55102" y1="25620" x2="45663" y2="49587"/>
                          <a14:backgroundMark x1="57908" y1="17355" x2="53827" y2="38017"/>
                        </a14:backgroundRemoval>
                      </a14:imgEffect>
                    </a14:imgLayer>
                  </a14:imgProps>
                </a:ext>
              </a:extLst>
            </a:blip>
            <a:srcRect r="73299" b="13970"/>
            <a:stretch/>
          </p:blipFill>
          <p:spPr>
            <a:xfrm>
              <a:off x="5399088" y="2234323"/>
              <a:ext cx="711048" cy="707172"/>
            </a:xfrm>
            <a:prstGeom prst="rect">
              <a:avLst/>
            </a:prstGeom>
          </p:spPr>
        </p:pic>
      </p:grp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550B0554-175B-4C4B-AFD4-9F5578779DC4}"/>
              </a:ext>
            </a:extLst>
          </p:cNvPr>
          <p:cNvSpPr/>
          <p:nvPr/>
        </p:nvSpPr>
        <p:spPr>
          <a:xfrm rot="681777">
            <a:off x="3112869" y="2562256"/>
            <a:ext cx="547318" cy="532866"/>
          </a:xfrm>
          <a:custGeom>
            <a:avLst/>
            <a:gdLst>
              <a:gd name="connsiteX0" fmla="*/ 339110 w 547318"/>
              <a:gd name="connsiteY0" fmla="*/ 70738 h 532866"/>
              <a:gd name="connsiteX1" fmla="*/ 325255 w 547318"/>
              <a:gd name="connsiteY1" fmla="*/ 105375 h 532866"/>
              <a:gd name="connsiteX2" fmla="*/ 318328 w 547318"/>
              <a:gd name="connsiteY2" fmla="*/ 126157 h 532866"/>
              <a:gd name="connsiteX3" fmla="*/ 304473 w 547318"/>
              <a:gd name="connsiteY3" fmla="*/ 146938 h 532866"/>
              <a:gd name="connsiteX4" fmla="*/ 276764 w 547318"/>
              <a:gd name="connsiteY4" fmla="*/ 216211 h 532866"/>
              <a:gd name="connsiteX5" fmla="*/ 228273 w 547318"/>
              <a:gd name="connsiteY5" fmla="*/ 313193 h 532866"/>
              <a:gd name="connsiteX6" fmla="*/ 207492 w 547318"/>
              <a:gd name="connsiteY6" fmla="*/ 340902 h 532866"/>
              <a:gd name="connsiteX7" fmla="*/ 193637 w 547318"/>
              <a:gd name="connsiteY7" fmla="*/ 361684 h 532866"/>
              <a:gd name="connsiteX8" fmla="*/ 131292 w 547318"/>
              <a:gd name="connsiteY8" fmla="*/ 417102 h 532866"/>
              <a:gd name="connsiteX9" fmla="*/ 82801 w 547318"/>
              <a:gd name="connsiteY9" fmla="*/ 472520 h 532866"/>
              <a:gd name="connsiteX10" fmla="*/ 55092 w 547318"/>
              <a:gd name="connsiteY10" fmla="*/ 493302 h 532866"/>
              <a:gd name="connsiteX11" fmla="*/ 235201 w 547318"/>
              <a:gd name="connsiteY11" fmla="*/ 514084 h 532866"/>
              <a:gd name="connsiteX12" fmla="*/ 318328 w 547318"/>
              <a:gd name="connsiteY12" fmla="*/ 500229 h 532866"/>
              <a:gd name="connsiteX13" fmla="*/ 359892 w 547318"/>
              <a:gd name="connsiteY13" fmla="*/ 486375 h 532866"/>
              <a:gd name="connsiteX14" fmla="*/ 408383 w 547318"/>
              <a:gd name="connsiteY14" fmla="*/ 472520 h 532866"/>
              <a:gd name="connsiteX15" fmla="*/ 429164 w 547318"/>
              <a:gd name="connsiteY15" fmla="*/ 458666 h 532866"/>
              <a:gd name="connsiteX16" fmla="*/ 470728 w 547318"/>
              <a:gd name="connsiteY16" fmla="*/ 444811 h 532866"/>
              <a:gd name="connsiteX17" fmla="*/ 540001 w 547318"/>
              <a:gd name="connsiteY17" fmla="*/ 382466 h 532866"/>
              <a:gd name="connsiteX18" fmla="*/ 540001 w 547318"/>
              <a:gd name="connsiteY18" fmla="*/ 340902 h 532866"/>
              <a:gd name="connsiteX19" fmla="*/ 519219 w 547318"/>
              <a:gd name="connsiteY19" fmla="*/ 333975 h 532866"/>
              <a:gd name="connsiteX20" fmla="*/ 505364 w 547318"/>
              <a:gd name="connsiteY20" fmla="*/ 313193 h 532866"/>
              <a:gd name="connsiteX21" fmla="*/ 484583 w 547318"/>
              <a:gd name="connsiteY21" fmla="*/ 306266 h 532866"/>
              <a:gd name="connsiteX22" fmla="*/ 456873 w 547318"/>
              <a:gd name="connsiteY22" fmla="*/ 264702 h 532866"/>
              <a:gd name="connsiteX23" fmla="*/ 422237 w 547318"/>
              <a:gd name="connsiteY23" fmla="*/ 195429 h 532866"/>
              <a:gd name="connsiteX24" fmla="*/ 401455 w 547318"/>
              <a:gd name="connsiteY24" fmla="*/ 167720 h 532866"/>
              <a:gd name="connsiteX25" fmla="*/ 380673 w 547318"/>
              <a:gd name="connsiteY25" fmla="*/ 126157 h 532866"/>
              <a:gd name="connsiteX26" fmla="*/ 359892 w 547318"/>
              <a:gd name="connsiteY26" fmla="*/ 63811 h 532866"/>
              <a:gd name="connsiteX27" fmla="*/ 346037 w 547318"/>
              <a:gd name="connsiteY27" fmla="*/ 22247 h 532866"/>
              <a:gd name="connsiteX28" fmla="*/ 339110 w 547318"/>
              <a:gd name="connsiteY28" fmla="*/ 1466 h 532866"/>
              <a:gd name="connsiteX29" fmla="*/ 359892 w 547318"/>
              <a:gd name="connsiteY29" fmla="*/ 63811 h 532866"/>
              <a:gd name="connsiteX30" fmla="*/ 339110 w 547318"/>
              <a:gd name="connsiteY30" fmla="*/ 70738 h 532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47318" h="532866">
                <a:moveTo>
                  <a:pt x="339110" y="70738"/>
                </a:moveTo>
                <a:cubicBezTo>
                  <a:pt x="333337" y="77665"/>
                  <a:pt x="329621" y="93732"/>
                  <a:pt x="325255" y="105375"/>
                </a:cubicBezTo>
                <a:cubicBezTo>
                  <a:pt x="322691" y="112212"/>
                  <a:pt x="321594" y="119626"/>
                  <a:pt x="318328" y="126157"/>
                </a:cubicBezTo>
                <a:cubicBezTo>
                  <a:pt x="314605" y="133603"/>
                  <a:pt x="309091" y="140011"/>
                  <a:pt x="304473" y="146938"/>
                </a:cubicBezTo>
                <a:cubicBezTo>
                  <a:pt x="280144" y="219930"/>
                  <a:pt x="302249" y="160144"/>
                  <a:pt x="276764" y="216211"/>
                </a:cubicBezTo>
                <a:cubicBezTo>
                  <a:pt x="252457" y="269686"/>
                  <a:pt x="260677" y="262272"/>
                  <a:pt x="228273" y="313193"/>
                </a:cubicBezTo>
                <a:cubicBezTo>
                  <a:pt x="222075" y="322933"/>
                  <a:pt x="214202" y="331507"/>
                  <a:pt x="207492" y="340902"/>
                </a:cubicBezTo>
                <a:cubicBezTo>
                  <a:pt x="202653" y="347677"/>
                  <a:pt x="199168" y="355461"/>
                  <a:pt x="193637" y="361684"/>
                </a:cubicBezTo>
                <a:cubicBezTo>
                  <a:pt x="159129" y="400504"/>
                  <a:pt x="162875" y="396045"/>
                  <a:pt x="131292" y="417102"/>
                </a:cubicBezTo>
                <a:cubicBezTo>
                  <a:pt x="112137" y="445834"/>
                  <a:pt x="115956" y="443049"/>
                  <a:pt x="82801" y="472520"/>
                </a:cubicBezTo>
                <a:cubicBezTo>
                  <a:pt x="74172" y="480190"/>
                  <a:pt x="64550" y="486681"/>
                  <a:pt x="55092" y="493302"/>
                </a:cubicBezTo>
                <a:cubicBezTo>
                  <a:pt x="-42845" y="561857"/>
                  <a:pt x="-25930" y="522244"/>
                  <a:pt x="235201" y="514084"/>
                </a:cubicBezTo>
                <a:cubicBezTo>
                  <a:pt x="256030" y="511109"/>
                  <a:pt x="296034" y="506309"/>
                  <a:pt x="318328" y="500229"/>
                </a:cubicBezTo>
                <a:cubicBezTo>
                  <a:pt x="332417" y="496386"/>
                  <a:pt x="345904" y="490571"/>
                  <a:pt x="359892" y="486375"/>
                </a:cubicBezTo>
                <a:cubicBezTo>
                  <a:pt x="446875" y="460280"/>
                  <a:pt x="338541" y="495800"/>
                  <a:pt x="408383" y="472520"/>
                </a:cubicBezTo>
                <a:cubicBezTo>
                  <a:pt x="415310" y="467902"/>
                  <a:pt x="421556" y="462047"/>
                  <a:pt x="429164" y="458666"/>
                </a:cubicBezTo>
                <a:cubicBezTo>
                  <a:pt x="442509" y="452735"/>
                  <a:pt x="470728" y="444811"/>
                  <a:pt x="470728" y="444811"/>
                </a:cubicBezTo>
                <a:cubicBezTo>
                  <a:pt x="532806" y="398252"/>
                  <a:pt x="513337" y="422459"/>
                  <a:pt x="540001" y="382466"/>
                </a:cubicBezTo>
                <a:cubicBezTo>
                  <a:pt x="544619" y="368612"/>
                  <a:pt x="553855" y="354756"/>
                  <a:pt x="540001" y="340902"/>
                </a:cubicBezTo>
                <a:cubicBezTo>
                  <a:pt x="534838" y="335739"/>
                  <a:pt x="526146" y="336284"/>
                  <a:pt x="519219" y="333975"/>
                </a:cubicBezTo>
                <a:cubicBezTo>
                  <a:pt x="514601" y="327048"/>
                  <a:pt x="511865" y="318394"/>
                  <a:pt x="505364" y="313193"/>
                </a:cubicBezTo>
                <a:cubicBezTo>
                  <a:pt x="499662" y="308632"/>
                  <a:pt x="489746" y="311429"/>
                  <a:pt x="484583" y="306266"/>
                </a:cubicBezTo>
                <a:cubicBezTo>
                  <a:pt x="472809" y="294492"/>
                  <a:pt x="466110" y="278557"/>
                  <a:pt x="456873" y="264702"/>
                </a:cubicBezTo>
                <a:cubicBezTo>
                  <a:pt x="416182" y="203665"/>
                  <a:pt x="482382" y="305694"/>
                  <a:pt x="422237" y="195429"/>
                </a:cubicBezTo>
                <a:cubicBezTo>
                  <a:pt x="416708" y="185293"/>
                  <a:pt x="408382" y="176956"/>
                  <a:pt x="401455" y="167720"/>
                </a:cubicBezTo>
                <a:cubicBezTo>
                  <a:pt x="376192" y="91927"/>
                  <a:pt x="416483" y="206729"/>
                  <a:pt x="380673" y="126157"/>
                </a:cubicBezTo>
                <a:cubicBezTo>
                  <a:pt x="380671" y="126152"/>
                  <a:pt x="363357" y="74204"/>
                  <a:pt x="359892" y="63811"/>
                </a:cubicBezTo>
                <a:lnTo>
                  <a:pt x="346037" y="22247"/>
                </a:lnTo>
                <a:cubicBezTo>
                  <a:pt x="343728" y="15320"/>
                  <a:pt x="337678" y="-5694"/>
                  <a:pt x="339110" y="1466"/>
                </a:cubicBezTo>
                <a:cubicBezTo>
                  <a:pt x="350788" y="59855"/>
                  <a:pt x="338381" y="13619"/>
                  <a:pt x="359892" y="63811"/>
                </a:cubicBezTo>
                <a:cubicBezTo>
                  <a:pt x="362768" y="70523"/>
                  <a:pt x="344883" y="63811"/>
                  <a:pt x="339110" y="70738"/>
                </a:cubicBez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980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393230C-F49F-4695-9B44-F64987C9D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39" y="847992"/>
            <a:ext cx="9923362" cy="56681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9D5CEE-8251-4C4F-94C0-BEBB28E8EE2F}"/>
              </a:ext>
            </a:extLst>
          </p:cNvPr>
          <p:cNvSpPr txBox="1"/>
          <p:nvPr/>
        </p:nvSpPr>
        <p:spPr>
          <a:xfrm>
            <a:off x="8573217" y="5456010"/>
            <a:ext cx="31866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 err="1">
                <a:solidFill>
                  <a:schemeClr val="bg1"/>
                </a:solidFill>
              </a:rPr>
              <a:t>엔딩씬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449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38</Words>
  <Application>Microsoft Office PowerPoint</Application>
  <PresentationFormat>와이드스크린</PresentationFormat>
  <Paragraphs>16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KGIT56</dc:creator>
  <cp:lastModifiedBy>KGIT56</cp:lastModifiedBy>
  <cp:revision>9</cp:revision>
  <dcterms:created xsi:type="dcterms:W3CDTF">2020-11-25T05:39:59Z</dcterms:created>
  <dcterms:modified xsi:type="dcterms:W3CDTF">2020-11-26T01:51:22Z</dcterms:modified>
</cp:coreProperties>
</file>